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66" r:id="rId3"/>
    <p:sldId id="257" r:id="rId4"/>
    <p:sldId id="259" r:id="rId5"/>
    <p:sldId id="260" r:id="rId6"/>
    <p:sldId id="263" r:id="rId7"/>
    <p:sldId id="262" r:id="rId8"/>
    <p:sldId id="264" r:id="rId9"/>
    <p:sldId id="265" r:id="rId10"/>
    <p:sldId id="258" r:id="rId11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B3AA-FD77-4920-B353-A14483368B21}" type="datetime6">
              <a:rPr lang="bg-BG" smtClean="0"/>
              <a:t>януари 18 г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65D9D-298D-4DDD-A61B-CF6AFFE7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1685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6E251-F254-4BA9-84C1-6BBEE8DE5875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BF02-2741-4DA5-AE12-D33514611A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8542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BF02-2741-4DA5-AE12-D33514611A38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5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E046-C9C9-45AC-8027-23C2507E895F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7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51A0-FEE6-4DF1-8BB5-7CF943264434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729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F6FA-7B5C-458A-8406-F288F173D4CE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31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08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643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64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73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07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01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7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95AF-D6E9-46EB-9DC7-17D5C691C199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30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92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04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0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A6B-A266-416F-86F7-FA2FE721FEA9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2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541C-DCE8-4E27-AC61-7B2251DB3D2A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79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3C66-3574-42EB-BADD-39A91898E87E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064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1BF-0955-4A8F-87C2-C7F903C7FDFD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4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DECD-0CEB-4DC6-9B90-BBCA08C3A4BB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9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A970-79B4-49E4-9766-4F6A2F214217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9961-CF0B-4F34-B93B-38700E283A5F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3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31FE-B95A-4E32-9AB1-55D3A18B9CF4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4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" y="12185"/>
            <a:ext cx="9140971" cy="683363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58240" y="2586446"/>
            <a:ext cx="69668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ВТОРА РАБОТНА СРЕЩА НА ЕКСПЕРТИТЕ</a:t>
            </a:r>
          </a:p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за партньорска проверка на изследователските и развойни дейности</a:t>
            </a:r>
          </a:p>
          <a:p>
            <a:pPr lvl="0" algn="ctr"/>
            <a:r>
              <a:rPr lang="bg-BG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Дейност 2</a:t>
            </a:r>
          </a:p>
        </p:txBody>
      </p:sp>
    </p:spTree>
    <p:extLst>
      <p:ext uri="{BB962C8B-B14F-4D97-AF65-F5344CB8AC3E}">
        <p14:creationId xmlns:p14="http://schemas.microsoft.com/office/powerpoint/2010/main" val="7668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4697" y="1776549"/>
            <a:ext cx="67230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bg-BG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КОНСОЛИДИРАН РЕГИОНАЛЕН ПЛАН ЗА ДЕЙСТВИЕ</a:t>
            </a:r>
          </a:p>
          <a:p>
            <a:pPr algn="ctr"/>
            <a:endParaRPr lang="bg-BG" sz="24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algn="ctr"/>
            <a:endParaRPr lang="bg-BG" sz="2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bg-BG" sz="24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за насърчаване създаването  на устойчиви работни места, базирани на обучение в кулинарния и ресторантьорския сектор в Трансграничния регион Румъния - България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4144-517E-4489-85EE-D2E223C8750D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6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046" y="1629657"/>
            <a:ext cx="8086381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СЪДЪРЖАНИЕ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Обзор на политиките </a:t>
            </a: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заетост – 2014 – </a:t>
            </a: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– 5 страници: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-"/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Европейска политика за заетост – обща за двете страни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-"/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Национална политика за заетост – националните политики на Румъния и България 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-"/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Регионална политика за заетост – политиката за заетост в Трансграничния регион Румъния - България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Обзор на икономическото </a:t>
            </a: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състояние на Трансграничния регион Румъния – </a:t>
            </a: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България – общ преглед на база Оценителен доклад </a:t>
            </a:r>
            <a:r>
              <a:rPr lang="en-US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5 стр.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Обзор на икономическото </a:t>
            </a: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състояние на ресторантьорския и кулинарния сектор в Трансграничния регион Добрич, </a:t>
            </a: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Констанца – общ преглед на база Оценителен доклад </a:t>
            </a:r>
            <a:r>
              <a:rPr lang="en-US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5 стр.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E3FB-11A6-402B-85B6-D1FE58EA9625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79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Обзор на състоянието на професионалните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за обучение и образование в Трансграничния регион Румъния – България с акцент върху сектор туризъм – кулинарен и ресторантьорски 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бранш –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 преглед на база Оценителен доклад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конкретно за Румъния и конкретно за България – 15 страници</a:t>
            </a:r>
          </a:p>
          <a:p>
            <a:pPr lvl="0" algn="just">
              <a:lnSpc>
                <a:spcPct val="107000"/>
              </a:lnSpc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Обзор на пазар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труда – 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на пазара на труда,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състояние в региона Добрич 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Констанца и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възможности за 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-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 преглед на база Оценителен доклад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bg-BG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20 страници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39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0" y="1683036"/>
            <a:ext cx="8086381" cy="371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Преглед на мерките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подкрепа на устойчива заетост чрез обучение в Трансграничния регион Румъния – България, с фокус на кулинарния и ресторантьорския 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сектор, включени в проекта и съгласно приоритетите на двете държави – 10 страници:</a:t>
            </a:r>
          </a:p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Оформяне на поведенчески и характерен профил на перфектния служител, определен на основата на 5 базови меки умения, например - комуникативност, управление на времето, управление на кризи, управление на конфликта, работа в екип, мултикултурно разбиране, креативност и др.</a:t>
            </a:r>
          </a:p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Разработване на профил на меките умения за професиите – готвач, хлебар/сладкар, барман/сервитьор, ресторантьор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38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809" y="1767632"/>
            <a:ext cx="8086381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Разработване на 4 интегрирани програми за професионално обучение с трансграничен характер и пътища за валидиране на уменията за 4 професии – готвач, хлебар/сладкар, ресторантьор, барман/сервитьор</a:t>
            </a:r>
          </a:p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Разработване на Модел за оценка на меките умения</a:t>
            </a:r>
          </a:p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Разработване на учебни програми за трудова мобилност – 5 курса, 8 академични часа – заетост и граждански права, културно съзнание, история и кулинарни традиции в трансграничния регион, връзка с гостите и профили, дигитални умения на търсещите работа, презентационни умения на търсещите работа</a:t>
            </a:r>
          </a:p>
          <a:p>
            <a:pPr lvl="0" algn="just">
              <a:lnSpc>
                <a:spcPct val="107000"/>
              </a:lnSpc>
            </a:pPr>
            <a:endParaRPr lang="bg-BG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560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809" y="1640673"/>
            <a:ext cx="8086381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Създаване на Трансграничен център с две контактни точки и собствена секция за професионално обучение – в Добрич и в Констанца за осигуряване на мобилна заетост в кулинарния и ресторантьорския бизнес със собствени професионални обучения в двете локации. Осигуряване на индивидуални консултации и ориентиране на всички заинтересовани страни</a:t>
            </a:r>
          </a:p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Осигуряване на обучения и обмен на преподаватели и обучаеми в Румъния и България по 3 основни професии в кулинарния сектор – готвач, хлебар/сладкар, барман/сервитьор – 60 за България, 60 за Румъния</a:t>
            </a:r>
          </a:p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Осигуряване на трудови борси в Румъния и България</a:t>
            </a:r>
          </a:p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 програми и тренинги за развиване и усъвършенстване на меките умения в кулинарния бизнес</a:t>
            </a:r>
            <a:endParaRPr lang="bg-BG" sz="2000" dirty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60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809" y="1464403"/>
            <a:ext cx="808638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 срещи за демонстриране на техники на преподаване, изграждане на капацитета, промотиране на меките умения и възможностите за мобилност на работна сила</a:t>
            </a:r>
          </a:p>
          <a:p>
            <a:pPr lvl="0" algn="just">
              <a:lnSpc>
                <a:spcPct val="107000"/>
              </a:lnSpc>
            </a:pPr>
            <a:endParaRPr lang="bg-BG" sz="2000" dirty="0" smtClean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 мерки, съгласно местни и регионални стратегически документи – общински и областни планове за развитие, програми за образование и заетост, национални планове за заетост, програми с финансиране от ЕС и др.  </a:t>
            </a:r>
            <a:endParaRPr lang="bg-BG" sz="2000" dirty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bg-BG" sz="2000" dirty="0" smtClean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bg-BG" sz="2000" dirty="0" smtClean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59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8809" y="2224567"/>
            <a:ext cx="80863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/>
              <a:t>Силвена Денчева – експерт за изготвяне на РПД, Добрич</a:t>
            </a:r>
          </a:p>
          <a:p>
            <a:pPr algn="ctr"/>
            <a:r>
              <a:rPr lang="bg-BG" sz="2000" b="1" dirty="0" smtClean="0"/>
              <a:t>Йоника Минка - </a:t>
            </a:r>
            <a:r>
              <a:rPr lang="ru-RU" sz="2000" b="1" dirty="0"/>
              <a:t>експерт за изготвяне на </a:t>
            </a:r>
            <a:r>
              <a:rPr lang="ru-RU" sz="2000" b="1" dirty="0" smtClean="0"/>
              <a:t>РПД, Констанца</a:t>
            </a:r>
            <a:endParaRPr lang="bg-BG" sz="2000" b="1" dirty="0" smtClean="0"/>
          </a:p>
          <a:p>
            <a:pPr algn="ctr"/>
            <a:endParaRPr lang="bg-BG" sz="2000" dirty="0" smtClean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1CF7-72FD-4F1E-9B9A-0F6E23585BD0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26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604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Trebuchet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77</cp:revision>
  <cp:lastPrinted>2018-01-12T10:56:45Z</cp:lastPrinted>
  <dcterms:created xsi:type="dcterms:W3CDTF">2017-09-28T07:08:23Z</dcterms:created>
  <dcterms:modified xsi:type="dcterms:W3CDTF">2018-01-20T07:35:41Z</dcterms:modified>
</cp:coreProperties>
</file>