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62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B3AA-FD77-4920-B353-A14483368B21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65D9D-298D-4DDD-A61B-CF6AFFE7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16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6E251-F254-4BA9-84C1-6BBEE8DE5875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9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E046-C9C9-45AC-8027-23C2507E895F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51A0-FEE6-4DF1-8BB5-7CF943264434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F6FA-7B5C-458A-8406-F288F173D4CE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57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3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55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33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502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38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84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5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95AF-D6E9-46EB-9DC7-17D5C691C199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19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44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1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A6B-A266-416F-86F7-FA2FE721FEA9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541C-DCE8-4E27-AC61-7B2251DB3D2A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3C66-3574-42EB-BADD-39A91898E87E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1BF-0955-4A8F-87C2-C7F903C7FDFD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DECD-0CEB-4DC6-9B90-BBCA08C3A4BB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A970-79B4-49E4-9766-4F6A2F214217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9961-CF0B-4F34-B93B-38700E283A5F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31FE-B95A-4E32-9AB1-55D3A18B9CF4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1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" y="12185"/>
            <a:ext cx="9140971" cy="68336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58240" y="2586446"/>
            <a:ext cx="696685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РАБОТНА СРЕЩА НА ЕКСПЕРТИТЕ</a:t>
            </a:r>
          </a:p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за партньорска проверка на изследователските и развойни дейности</a:t>
            </a:r>
          </a:p>
          <a:p>
            <a:pPr lvl="0" algn="ctr"/>
            <a:endParaRPr lang="bg-BG" b="1" dirty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bg-BG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Дейност 2</a:t>
            </a:r>
            <a:endParaRPr lang="bg-BG" sz="32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4697" y="1776549"/>
            <a:ext cx="67230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bg-BG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РЕГИОНАЛЕН ПЛАН ЗА ДЕЙСТВИЕ</a:t>
            </a:r>
          </a:p>
          <a:p>
            <a:pPr algn="ctr"/>
            <a:endParaRPr lang="bg-BG" sz="2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endParaRPr lang="bg-BG" sz="2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bg-BG" sz="24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за насърчаване създаването  на устойчиви работни места, базирани на обучение в кулинарния и ресторантьорския сектор в Трансграничния регион Румъния - България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4144-517E-4489-85EE-D2E223C8750D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046" y="1629657"/>
            <a:ext cx="8086381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bg-BG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bg-BG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Въведение.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Политики за заетост – 2014 –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Европейска политика за заетост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Национална политика за заетост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rebuchet MS" panose="020B0603020202020204" pitchFamily="34" charset="0"/>
              <a:buChar char="-"/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Регионална политика за заетост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Икономическо </a:t>
            </a: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състояние на Трансграничния регион Румъния –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България – общ преглед на база Оценителен доклад </a:t>
            </a: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Икономическо </a:t>
            </a:r>
            <a:r>
              <a:rPr lang="bg-BG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състояние на ресторантьорския и кулинарния сектор в Трансграничния регион Добрич, </a:t>
            </a:r>
            <a:r>
              <a:rPr lang="bg-BG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Констанца – общ преглед на база Оценителен доклад 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E3FB-11A6-402B-85B6-D1FE58EA9625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Състояние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професионалните организации за обучение и образование в Трансграничния регион Румъния – България с акцент върху сектор туризъм – кулинарен и ресторантьорски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бранш –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 преглед на база Оценителен доклад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Пазар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труда – характеристика на региона, състояние и възможности за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-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 преглед на база Оценителен доклад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bg-BG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Мерки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подкрепа на устойчива заетост чрез обучение в Трансграничния регион Румъния – България, с фокус на кулинарния и ресторантьорския </a:t>
            </a: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 – на база предвидените дейности в проекта и съгласно приоритетите на двете държави: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2710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Trebuchet MS" panose="020B0603020202020204" pitchFamily="34" charset="0"/>
              <a:buChar char="-"/>
            </a:pP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Съвместни програми за обучение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rebuchet MS" panose="020B0603020202020204" pitchFamily="34" charset="0"/>
              <a:buChar char="-"/>
            </a:pP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Пътища за признаване на уменията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rebuchet MS" panose="020B0603020202020204" pitchFamily="34" charset="0"/>
              <a:buChar char="-"/>
            </a:pP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Осигуряване на обучения и обмен на преподаватели и обучаеми в Румъния и България по 4 основни професии в кулинарния и ресторантьорския сектор – готвач, хлебар/сладкар, барман/сервитьор, ресторантьор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Възможности 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партньорства.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bg-BG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Заключение</a:t>
            </a:r>
            <a:r>
              <a:rPr lang="bg-BG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09AA-D2C5-4A18-B1B4-848598A17F0F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4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046" y="2081348"/>
            <a:ext cx="8086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Павлина </a:t>
            </a:r>
            <a:r>
              <a:rPr lang="bg-BG" sz="2000" b="1" smtClean="0"/>
              <a:t>Богданова Стефанова</a:t>
            </a:r>
            <a:endParaRPr lang="bg-BG" sz="2000" b="1" dirty="0" smtClean="0"/>
          </a:p>
          <a:p>
            <a:pPr algn="ctr"/>
            <a:r>
              <a:rPr lang="bg-BG" sz="2000" b="1" dirty="0"/>
              <a:t>Овидиу Константин Тифрея </a:t>
            </a:r>
            <a:r>
              <a:rPr lang="bg-BG" sz="2000" b="1" dirty="0" smtClean="0"/>
              <a:t> </a:t>
            </a:r>
          </a:p>
          <a:p>
            <a:pPr algn="ctr"/>
            <a:endParaRPr lang="bg-BG" sz="2000" dirty="0" smtClean="0"/>
          </a:p>
          <a:p>
            <a:pPr algn="ctr"/>
            <a:r>
              <a:rPr lang="bg-BG" sz="2000" dirty="0" smtClean="0"/>
              <a:t>координатори </a:t>
            </a:r>
            <a:r>
              <a:rPr lang="bg-BG" sz="2000" dirty="0"/>
              <a:t>по качеството на изследвания и обучения </a:t>
            </a:r>
            <a:r>
              <a:rPr lang="bg-BG" sz="2000" dirty="0" smtClean="0"/>
              <a:t> </a:t>
            </a:r>
          </a:p>
          <a:p>
            <a:pPr algn="ctr"/>
            <a:r>
              <a:rPr lang="bg-BG" sz="2000" dirty="0" smtClean="0"/>
              <a:t>Добрич и Констанца</a:t>
            </a:r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1CF7-72FD-4F1E-9B9A-0F6E23585BD0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269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40</cp:revision>
  <cp:lastPrinted>2018-01-12T10:56:45Z</cp:lastPrinted>
  <dcterms:created xsi:type="dcterms:W3CDTF">2017-09-28T07:08:23Z</dcterms:created>
  <dcterms:modified xsi:type="dcterms:W3CDTF">2018-01-20T07:11:38Z</dcterms:modified>
</cp:coreProperties>
</file>